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6" r:id="rId10"/>
    <p:sldId id="268" r:id="rId11"/>
    <p:sldId id="269" r:id="rId12"/>
    <p:sldId id="264" r:id="rId13"/>
    <p:sldId id="265" r:id="rId14"/>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6" roundtripDataSignature="AMtx7mjDwFps94wXK/VCoj9hY0cWjJfs6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1742" y="7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customschemas.google.com/relationships/presentationmetadata" Target="meta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a:t>Preworks course home assignments</a:t>
            </a:r>
            <a:endParaRPr/>
          </a:p>
        </p:txBody>
      </p:sp>
      <p:sp>
        <p:nvSpPr>
          <p:cNvPr id="82" name="Google Shape;8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a:extLst>
            <a:ext uri="{FF2B5EF4-FFF2-40B4-BE49-F238E27FC236}">
              <a16:creationId xmlns:a16="http://schemas.microsoft.com/office/drawing/2014/main" id="{E34D9C95-4E7B-C063-97AF-3DE2E2A00181}"/>
            </a:ext>
          </a:extLst>
        </p:cNvPr>
        <p:cNvGrpSpPr/>
        <p:nvPr/>
      </p:nvGrpSpPr>
      <p:grpSpPr>
        <a:xfrm>
          <a:off x="0" y="0"/>
          <a:ext cx="0" cy="0"/>
          <a:chOff x="0" y="0"/>
          <a:chExt cx="0" cy="0"/>
        </a:xfrm>
      </p:grpSpPr>
      <p:sp>
        <p:nvSpPr>
          <p:cNvPr id="141" name="Google Shape;141;p8:notes">
            <a:extLst>
              <a:ext uri="{FF2B5EF4-FFF2-40B4-BE49-F238E27FC236}">
                <a16:creationId xmlns:a16="http://schemas.microsoft.com/office/drawing/2014/main" id="{5C634DCB-2041-5405-602E-CFA5CE4A31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8:notes">
            <a:extLst>
              <a:ext uri="{FF2B5EF4-FFF2-40B4-BE49-F238E27FC236}">
                <a16:creationId xmlns:a16="http://schemas.microsoft.com/office/drawing/2014/main" id="{987B058A-1614-EA50-84A5-960B5A636B69}"/>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508744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a:extLst>
            <a:ext uri="{FF2B5EF4-FFF2-40B4-BE49-F238E27FC236}">
              <a16:creationId xmlns:a16="http://schemas.microsoft.com/office/drawing/2014/main" id="{95670940-61B9-D3F1-F7B6-618E7718C7CD}"/>
            </a:ext>
          </a:extLst>
        </p:cNvPr>
        <p:cNvGrpSpPr/>
        <p:nvPr/>
      </p:nvGrpSpPr>
      <p:grpSpPr>
        <a:xfrm>
          <a:off x="0" y="0"/>
          <a:ext cx="0" cy="0"/>
          <a:chOff x="0" y="0"/>
          <a:chExt cx="0" cy="0"/>
        </a:xfrm>
      </p:grpSpPr>
      <p:sp>
        <p:nvSpPr>
          <p:cNvPr id="141" name="Google Shape;141;p8:notes">
            <a:extLst>
              <a:ext uri="{FF2B5EF4-FFF2-40B4-BE49-F238E27FC236}">
                <a16:creationId xmlns:a16="http://schemas.microsoft.com/office/drawing/2014/main" id="{C03F9836-0CDE-A9C7-A98C-D16ADFC9C3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8:notes">
            <a:extLst>
              <a:ext uri="{FF2B5EF4-FFF2-40B4-BE49-F238E27FC236}">
                <a16:creationId xmlns:a16="http://schemas.microsoft.com/office/drawing/2014/main" id="{3153D0A4-A32C-CDB6-16A1-A114B2392894}"/>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91282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5" name="Google Shape;135;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a:extLst>
            <a:ext uri="{FF2B5EF4-FFF2-40B4-BE49-F238E27FC236}">
              <a16:creationId xmlns:a16="http://schemas.microsoft.com/office/drawing/2014/main" id="{443046F1-C96C-DA6D-AB08-486DD68114B1}"/>
            </a:ext>
          </a:extLst>
        </p:cNvPr>
        <p:cNvGrpSpPr/>
        <p:nvPr/>
      </p:nvGrpSpPr>
      <p:grpSpPr>
        <a:xfrm>
          <a:off x="0" y="0"/>
          <a:ext cx="0" cy="0"/>
          <a:chOff x="0" y="0"/>
          <a:chExt cx="0" cy="0"/>
        </a:xfrm>
      </p:grpSpPr>
      <p:sp>
        <p:nvSpPr>
          <p:cNvPr id="141" name="Google Shape;141;p8:notes">
            <a:extLst>
              <a:ext uri="{FF2B5EF4-FFF2-40B4-BE49-F238E27FC236}">
                <a16:creationId xmlns:a16="http://schemas.microsoft.com/office/drawing/2014/main" id="{014FD048-720E-3F9A-B0CF-585B4129CF9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p8:notes">
            <a:extLst>
              <a:ext uri="{FF2B5EF4-FFF2-40B4-BE49-F238E27FC236}">
                <a16:creationId xmlns:a16="http://schemas.microsoft.com/office/drawing/2014/main" id="{D1D00A25-A77C-5942-F0FE-4C35699DAA60}"/>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73684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4" name="Google Shape;14;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1"/>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2"/>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2"/>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0" name="Google Shape;20;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1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26" name="Google Shape;26;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2" name="Google Shape;32;p1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3" name="Google Shape;33;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39" name="Google Shape;39;p1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0" name="Google Shape;40;p1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1" name="Google Shape;41;p1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2" name="Google Shape;42;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1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0"/>
          <p:cNvSpPr>
            <a:spLocks noGrp="1"/>
          </p:cNvSpPr>
          <p:nvPr>
            <p:ph type="pic" idx="2"/>
          </p:nvPr>
        </p:nvSpPr>
        <p:spPr>
          <a:xfrm>
            <a:off x="1792288" y="612775"/>
            <a:ext cx="5486400" cy="4114800"/>
          </a:xfrm>
          <a:prstGeom prst="rect">
            <a:avLst/>
          </a:prstGeom>
          <a:noFill/>
          <a:ln>
            <a:noFill/>
          </a:ln>
        </p:spPr>
      </p:sp>
      <p:sp>
        <p:nvSpPr>
          <p:cNvPr id="64" name="Google Shape;64;p2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mailto:Prathamprayan@gmail.co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 descr="E:\Ammara\Clevered\brochure\002.png"/>
          <p:cNvPicPr preferRelativeResize="0"/>
          <p:nvPr/>
        </p:nvPicPr>
        <p:blipFill rotWithShape="1">
          <a:blip r:embed="rId3">
            <a:alphaModFix/>
          </a:blip>
          <a:srcRect/>
          <a:stretch/>
        </p:blipFill>
        <p:spPr>
          <a:xfrm rot="5400000">
            <a:off x="-497948" y="-2705652"/>
            <a:ext cx="6957392" cy="12368697"/>
          </a:xfrm>
          <a:prstGeom prst="rect">
            <a:avLst/>
          </a:prstGeom>
          <a:noFill/>
          <a:ln>
            <a:noFill/>
          </a:ln>
        </p:spPr>
      </p:pic>
      <p:sp>
        <p:nvSpPr>
          <p:cNvPr id="85" name="Google Shape;85;p1"/>
          <p:cNvSpPr/>
          <p:nvPr/>
        </p:nvSpPr>
        <p:spPr>
          <a:xfrm>
            <a:off x="-7584" y="824376"/>
            <a:ext cx="5976664" cy="1360005"/>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6" name="Google Shape;86;p1"/>
          <p:cNvSpPr txBox="1">
            <a:spLocks noGrp="1"/>
          </p:cNvSpPr>
          <p:nvPr>
            <p:ph type="subTitle" idx="1"/>
          </p:nvPr>
        </p:nvSpPr>
        <p:spPr>
          <a:xfrm>
            <a:off x="4500562" y="6000768"/>
            <a:ext cx="4572032" cy="785818"/>
          </a:xfrm>
          <a:prstGeom prst="rect">
            <a:avLst/>
          </a:prstGeom>
          <a:noFill/>
          <a:ln>
            <a:noFill/>
          </a:ln>
        </p:spPr>
        <p:txBody>
          <a:bodyPr spcFirstLastPara="1" wrap="square" lIns="91425" tIns="45700" rIns="91425" bIns="45700" anchor="t" anchorCtr="0">
            <a:normAutofit/>
          </a:bodyPr>
          <a:lstStyle/>
          <a:p>
            <a:pPr marL="0" lvl="0" indent="0" algn="r" rtl="0">
              <a:spcBef>
                <a:spcPts val="0"/>
              </a:spcBef>
              <a:spcAft>
                <a:spcPts val="0"/>
              </a:spcAft>
              <a:buClr>
                <a:schemeClr val="lt1"/>
              </a:buClr>
              <a:buSzPts val="3200"/>
              <a:buNone/>
            </a:pPr>
            <a:r>
              <a:rPr lang="en-IN" dirty="0">
                <a:solidFill>
                  <a:schemeClr val="lt1"/>
                </a:solidFill>
              </a:rPr>
              <a:t>Author: Pratham Saxena</a:t>
            </a:r>
            <a:endParaRPr dirty="0">
              <a:solidFill>
                <a:schemeClr val="lt1"/>
              </a:solidFill>
            </a:endParaRPr>
          </a:p>
        </p:txBody>
      </p:sp>
      <p:sp>
        <p:nvSpPr>
          <p:cNvPr id="87" name="Google Shape;87;p1"/>
          <p:cNvSpPr txBox="1"/>
          <p:nvPr/>
        </p:nvSpPr>
        <p:spPr>
          <a:xfrm>
            <a:off x="-219652" y="2420888"/>
            <a:ext cx="6400800" cy="785818"/>
          </a:xfrm>
          <a:prstGeom prst="rect">
            <a:avLst/>
          </a:prstGeom>
          <a:noFill/>
          <a:ln>
            <a:noFill/>
          </a:ln>
        </p:spPr>
        <p:txBody>
          <a:bodyPr spcFirstLastPara="1" wrap="square" lIns="91425" tIns="45700" rIns="91425" bIns="45700" anchor="t" anchorCtr="0">
            <a:normAutofit/>
          </a:bodyPr>
          <a:lstStyle/>
          <a:p>
            <a:pPr marL="0" marR="0" lvl="0" indent="0" algn="ctr" rtl="0">
              <a:lnSpc>
                <a:spcPct val="100000"/>
              </a:lnSpc>
              <a:spcBef>
                <a:spcPts val="0"/>
              </a:spcBef>
              <a:spcAft>
                <a:spcPts val="0"/>
              </a:spcAft>
              <a:buClr>
                <a:schemeClr val="lt1"/>
              </a:buClr>
              <a:buSzPts val="3200"/>
              <a:buFont typeface="Arial"/>
              <a:buNone/>
            </a:pPr>
            <a:r>
              <a:rPr lang="en-IN" sz="3200" b="0" i="0" u="none" strike="noStrike" cap="none">
                <a:solidFill>
                  <a:schemeClr val="lt1"/>
                </a:solidFill>
                <a:latin typeface="Calibri"/>
                <a:ea typeface="Calibri"/>
                <a:cs typeface="Calibri"/>
                <a:sym typeface="Calibri"/>
              </a:rPr>
              <a:t>User Manual</a:t>
            </a:r>
            <a:endParaRPr sz="3200" b="0" i="0" u="none" strike="noStrike" cap="none">
              <a:solidFill>
                <a:schemeClr val="lt1"/>
              </a:solidFill>
              <a:latin typeface="Calibri"/>
              <a:ea typeface="Calibri"/>
              <a:cs typeface="Calibri"/>
              <a:sym typeface="Calibri"/>
            </a:endParaRPr>
          </a:p>
        </p:txBody>
      </p:sp>
      <p:sp>
        <p:nvSpPr>
          <p:cNvPr id="88" name="Google Shape;88;p1"/>
          <p:cNvSpPr txBox="1">
            <a:spLocks noGrp="1"/>
          </p:cNvSpPr>
          <p:nvPr>
            <p:ph type="ctrTitle"/>
          </p:nvPr>
        </p:nvSpPr>
        <p:spPr>
          <a:xfrm>
            <a:off x="-7584" y="769365"/>
            <a:ext cx="5976664" cy="1470025"/>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dirty="0"/>
              <a:t>NUMBER PLATE DECTION OF A CAR</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a:extLst>
            <a:ext uri="{FF2B5EF4-FFF2-40B4-BE49-F238E27FC236}">
              <a16:creationId xmlns:a16="http://schemas.microsoft.com/office/drawing/2014/main" id="{6F84C69F-7972-5114-39D1-ADB6B2F5C195}"/>
            </a:ext>
          </a:extLst>
        </p:cNvPr>
        <p:cNvGrpSpPr/>
        <p:nvPr/>
      </p:nvGrpSpPr>
      <p:grpSpPr>
        <a:xfrm>
          <a:off x="0" y="0"/>
          <a:ext cx="0" cy="0"/>
          <a:chOff x="0" y="0"/>
          <a:chExt cx="0" cy="0"/>
        </a:xfrm>
      </p:grpSpPr>
      <p:pic>
        <p:nvPicPr>
          <p:cNvPr id="144" name="Google Shape;144;p8" descr="E:\Ammara\Clevered\brochure\002.png">
            <a:extLst>
              <a:ext uri="{FF2B5EF4-FFF2-40B4-BE49-F238E27FC236}">
                <a16:creationId xmlns:a16="http://schemas.microsoft.com/office/drawing/2014/main" id="{83203445-B4F4-8C47-798F-31BA41B96086}"/>
              </a:ext>
            </a:extLst>
          </p:cNvPr>
          <p:cNvPicPr preferRelativeResize="0"/>
          <p:nvPr/>
        </p:nvPicPr>
        <p:blipFill rotWithShape="1">
          <a:blip r:embed="rId3">
            <a:alphaModFix/>
          </a:blip>
          <a:srcRect/>
          <a:stretch/>
        </p:blipFill>
        <p:spPr>
          <a:xfrm rot="5400000">
            <a:off x="-489432" y="-2805045"/>
            <a:ext cx="6957392" cy="12368697"/>
          </a:xfrm>
          <a:prstGeom prst="rect">
            <a:avLst/>
          </a:prstGeom>
          <a:noFill/>
          <a:ln w="28575" cap="flat" cmpd="sng">
            <a:solidFill>
              <a:schemeClr val="dk1"/>
            </a:solidFill>
            <a:prstDash val="solid"/>
            <a:round/>
            <a:headEnd type="none" w="sm" len="sm"/>
            <a:tailEnd type="none" w="sm" len="sm"/>
          </a:ln>
        </p:spPr>
      </p:pic>
      <p:sp>
        <p:nvSpPr>
          <p:cNvPr id="145" name="Google Shape;145;p8">
            <a:extLst>
              <a:ext uri="{FF2B5EF4-FFF2-40B4-BE49-F238E27FC236}">
                <a16:creationId xmlns:a16="http://schemas.microsoft.com/office/drawing/2014/main" id="{B634C08D-64CF-4E13-D7BF-27911E044778}"/>
              </a:ext>
            </a:extLst>
          </p:cNvPr>
          <p:cNvSpPr/>
          <p:nvPr/>
        </p:nvSpPr>
        <p:spPr>
          <a:xfrm>
            <a:off x="611560" y="140358"/>
            <a:ext cx="7920880" cy="1290871"/>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6" name="Google Shape;146;p8">
            <a:extLst>
              <a:ext uri="{FF2B5EF4-FFF2-40B4-BE49-F238E27FC236}">
                <a16:creationId xmlns:a16="http://schemas.microsoft.com/office/drawing/2014/main" id="{E9B91B75-4DCD-6FB9-96D8-B81E3C4079C0}"/>
              </a:ext>
            </a:extLst>
          </p:cNvPr>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62962"/>
              <a:buFont typeface="Calibri"/>
              <a:buNone/>
            </a:pPr>
            <a:r>
              <a:rPr lang="en-US" sz="2700" dirty="0"/>
              <a:t>App GUI screen 3</a:t>
            </a:r>
            <a:endParaRPr sz="2700" dirty="0"/>
          </a:p>
        </p:txBody>
      </p:sp>
      <p:sp>
        <p:nvSpPr>
          <p:cNvPr id="3" name="AutoShape 2">
            <a:extLst>
              <a:ext uri="{FF2B5EF4-FFF2-40B4-BE49-F238E27FC236}">
                <a16:creationId xmlns:a16="http://schemas.microsoft.com/office/drawing/2014/main" id="{EE66A49E-BA4C-6E1C-7835-F51DA80A08FC}"/>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CCD5E419-8BFC-3E9D-86F7-59D94246647D}"/>
              </a:ext>
            </a:extLst>
          </p:cNvPr>
          <p:cNvPicPr>
            <a:picLocks noChangeAspect="1"/>
          </p:cNvPicPr>
          <p:nvPr/>
        </p:nvPicPr>
        <p:blipFill>
          <a:blip r:embed="rId4"/>
          <a:srcRect l="2000" t="17468" r="10711" b="23662"/>
          <a:stretch>
            <a:fillRect/>
          </a:stretch>
        </p:blipFill>
        <p:spPr>
          <a:xfrm>
            <a:off x="2103120" y="2286000"/>
            <a:ext cx="4901184" cy="3145536"/>
          </a:xfrm>
          <a:prstGeom prst="rect">
            <a:avLst/>
          </a:prstGeom>
        </p:spPr>
      </p:pic>
    </p:spTree>
    <p:extLst>
      <p:ext uri="{BB962C8B-B14F-4D97-AF65-F5344CB8AC3E}">
        <p14:creationId xmlns:p14="http://schemas.microsoft.com/office/powerpoint/2010/main" val="3480775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
          <a:extLst>
            <a:ext uri="{FF2B5EF4-FFF2-40B4-BE49-F238E27FC236}">
              <a16:creationId xmlns:a16="http://schemas.microsoft.com/office/drawing/2014/main" id="{B36CDD54-E5EF-8D16-9E00-2A27D7D55591}"/>
            </a:ext>
          </a:extLst>
        </p:cNvPr>
        <p:cNvGrpSpPr/>
        <p:nvPr/>
      </p:nvGrpSpPr>
      <p:grpSpPr>
        <a:xfrm>
          <a:off x="0" y="0"/>
          <a:ext cx="0" cy="0"/>
          <a:chOff x="0" y="0"/>
          <a:chExt cx="0" cy="0"/>
        </a:xfrm>
      </p:grpSpPr>
      <p:pic>
        <p:nvPicPr>
          <p:cNvPr id="144" name="Google Shape;144;p8" descr="E:\Ammara\Clevered\brochure\002.png">
            <a:extLst>
              <a:ext uri="{FF2B5EF4-FFF2-40B4-BE49-F238E27FC236}">
                <a16:creationId xmlns:a16="http://schemas.microsoft.com/office/drawing/2014/main" id="{F45CEAC3-58FE-2C31-516D-6E4913A4827D}"/>
              </a:ext>
            </a:extLst>
          </p:cNvPr>
          <p:cNvPicPr preferRelativeResize="0"/>
          <p:nvPr/>
        </p:nvPicPr>
        <p:blipFill rotWithShape="1">
          <a:blip r:embed="rId3">
            <a:alphaModFix/>
          </a:blip>
          <a:srcRect/>
          <a:stretch/>
        </p:blipFill>
        <p:spPr>
          <a:xfrm rot="5400000">
            <a:off x="-489432" y="-2805045"/>
            <a:ext cx="6957392" cy="12368697"/>
          </a:xfrm>
          <a:prstGeom prst="rect">
            <a:avLst/>
          </a:prstGeom>
          <a:noFill/>
          <a:ln w="28575" cap="flat" cmpd="sng">
            <a:solidFill>
              <a:schemeClr val="dk1"/>
            </a:solidFill>
            <a:prstDash val="solid"/>
            <a:round/>
            <a:headEnd type="none" w="sm" len="sm"/>
            <a:tailEnd type="none" w="sm" len="sm"/>
          </a:ln>
        </p:spPr>
      </p:pic>
      <p:sp>
        <p:nvSpPr>
          <p:cNvPr id="145" name="Google Shape;145;p8">
            <a:extLst>
              <a:ext uri="{FF2B5EF4-FFF2-40B4-BE49-F238E27FC236}">
                <a16:creationId xmlns:a16="http://schemas.microsoft.com/office/drawing/2014/main" id="{45EECC02-C030-0A6A-8622-2024D38B6311}"/>
              </a:ext>
            </a:extLst>
          </p:cNvPr>
          <p:cNvSpPr/>
          <p:nvPr/>
        </p:nvSpPr>
        <p:spPr>
          <a:xfrm>
            <a:off x="611560" y="140358"/>
            <a:ext cx="7920880" cy="1290871"/>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6" name="Google Shape;146;p8">
            <a:extLst>
              <a:ext uri="{FF2B5EF4-FFF2-40B4-BE49-F238E27FC236}">
                <a16:creationId xmlns:a16="http://schemas.microsoft.com/office/drawing/2014/main" id="{293DA684-28A7-1435-FEA4-05FA44085F58}"/>
              </a:ext>
            </a:extLst>
          </p:cNvPr>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62962"/>
              <a:buFont typeface="Calibri"/>
              <a:buNone/>
            </a:pPr>
            <a:r>
              <a:rPr lang="en-US" sz="2700" dirty="0"/>
              <a:t>App GUI screen 4</a:t>
            </a:r>
            <a:endParaRPr sz="2700" dirty="0"/>
          </a:p>
        </p:txBody>
      </p:sp>
      <p:sp>
        <p:nvSpPr>
          <p:cNvPr id="3" name="AutoShape 2">
            <a:extLst>
              <a:ext uri="{FF2B5EF4-FFF2-40B4-BE49-F238E27FC236}">
                <a16:creationId xmlns:a16="http://schemas.microsoft.com/office/drawing/2014/main" id="{24E25345-36B3-E67C-D275-DBF88A4012E9}"/>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 name="Picture 1">
            <a:extLst>
              <a:ext uri="{FF2B5EF4-FFF2-40B4-BE49-F238E27FC236}">
                <a16:creationId xmlns:a16="http://schemas.microsoft.com/office/drawing/2014/main" id="{5EAA6B25-1AC9-A9BE-9E79-C8D2B164B0E0}"/>
              </a:ext>
            </a:extLst>
          </p:cNvPr>
          <p:cNvPicPr>
            <a:picLocks noChangeAspect="1"/>
          </p:cNvPicPr>
          <p:nvPr/>
        </p:nvPicPr>
        <p:blipFill>
          <a:blip r:embed="rId4"/>
          <a:srcRect t="19733" b="23067"/>
          <a:stretch>
            <a:fillRect/>
          </a:stretch>
        </p:blipFill>
        <p:spPr>
          <a:xfrm>
            <a:off x="1938529" y="2203704"/>
            <a:ext cx="5337106" cy="4023360"/>
          </a:xfrm>
          <a:prstGeom prst="rect">
            <a:avLst/>
          </a:prstGeom>
        </p:spPr>
      </p:pic>
    </p:spTree>
    <p:extLst>
      <p:ext uri="{BB962C8B-B14F-4D97-AF65-F5344CB8AC3E}">
        <p14:creationId xmlns:p14="http://schemas.microsoft.com/office/powerpoint/2010/main" val="21273126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pic>
        <p:nvPicPr>
          <p:cNvPr id="153" name="Google Shape;153;p9" descr="E:\Ammara\Clevered\brochure\002.png"/>
          <p:cNvPicPr preferRelativeResize="0"/>
          <p:nvPr/>
        </p:nvPicPr>
        <p:blipFill rotWithShape="1">
          <a:blip r:embed="rId3">
            <a:alphaModFix/>
          </a:blip>
          <a:srcRect/>
          <a:stretch/>
        </p:blipFill>
        <p:spPr>
          <a:xfrm rot="5400000">
            <a:off x="-489432" y="-2805045"/>
            <a:ext cx="6957392" cy="12368697"/>
          </a:xfrm>
          <a:prstGeom prst="rect">
            <a:avLst/>
          </a:prstGeom>
          <a:noFill/>
          <a:ln w="28575" cap="flat" cmpd="sng">
            <a:solidFill>
              <a:schemeClr val="dk1"/>
            </a:solidFill>
            <a:prstDash val="solid"/>
            <a:round/>
            <a:headEnd type="none" w="sm" len="sm"/>
            <a:tailEnd type="none" w="sm" len="sm"/>
          </a:ln>
        </p:spPr>
      </p:pic>
      <p:sp>
        <p:nvSpPr>
          <p:cNvPr id="154" name="Google Shape;154;p9"/>
          <p:cNvSpPr/>
          <p:nvPr/>
        </p:nvSpPr>
        <p:spPr>
          <a:xfrm>
            <a:off x="1871700" y="200702"/>
            <a:ext cx="5400600" cy="1290871"/>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55" name="Google Shape;155;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a:t>Contact Person</a:t>
            </a:r>
            <a:endParaRPr/>
          </a:p>
        </p:txBody>
      </p:sp>
      <p:sp>
        <p:nvSpPr>
          <p:cNvPr id="156" name="Google Shape;156;p9"/>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lt1"/>
              </a:buClr>
              <a:buSzPts val="3200"/>
              <a:buChar char="•"/>
            </a:pPr>
            <a:r>
              <a:rPr lang="en-IN" dirty="0">
                <a:solidFill>
                  <a:schemeClr val="lt1"/>
                </a:solidFill>
              </a:rPr>
              <a:t>Please reach me out on </a:t>
            </a:r>
            <a:r>
              <a:rPr lang="en-IN" dirty="0" err="1">
                <a:solidFill>
                  <a:schemeClr val="lt1"/>
                </a:solidFill>
                <a:hlinkClick r:id="rId4"/>
              </a:rPr>
              <a:t>Prathamprayan</a:t>
            </a:r>
            <a:r>
              <a:rPr lang="en-US" dirty="0">
                <a:solidFill>
                  <a:schemeClr val="lt1"/>
                </a:solidFill>
                <a:hlinkClick r:id="rId4"/>
              </a:rPr>
              <a:t>@gmail.com</a:t>
            </a:r>
            <a:r>
              <a:rPr lang="en-US" dirty="0">
                <a:solidFill>
                  <a:schemeClr val="lt1"/>
                </a:solidFill>
              </a:rPr>
              <a:t> </a:t>
            </a:r>
            <a:r>
              <a:rPr lang="en-IN" dirty="0">
                <a:solidFill>
                  <a:schemeClr val="lt1"/>
                </a:solidFill>
              </a:rPr>
              <a:t>for any questions/ concerns/ suggestions on the App</a:t>
            </a:r>
            <a:endParaRPr dirty="0"/>
          </a:p>
          <a:p>
            <a:pPr marL="342900" lvl="0" indent="-342900" algn="l" rtl="0">
              <a:spcBef>
                <a:spcPts val="640"/>
              </a:spcBef>
              <a:spcAft>
                <a:spcPts val="0"/>
              </a:spcAft>
              <a:buClr>
                <a:schemeClr val="dk1"/>
              </a:buClr>
              <a:buSzPts val="3200"/>
              <a:buNone/>
            </a:pPr>
            <a:endParaRPr dirty="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1" name="Google Shape;161;p10" descr="E:\Ammara\Clevered\brochure\002.png"/>
          <p:cNvPicPr preferRelativeResize="0"/>
          <p:nvPr/>
        </p:nvPicPr>
        <p:blipFill rotWithShape="1">
          <a:blip r:embed="rId3">
            <a:alphaModFix/>
          </a:blip>
          <a:srcRect/>
          <a:stretch/>
        </p:blipFill>
        <p:spPr>
          <a:xfrm rot="5400000">
            <a:off x="-489432" y="-2805045"/>
            <a:ext cx="6957392" cy="12368697"/>
          </a:xfrm>
          <a:prstGeom prst="rect">
            <a:avLst/>
          </a:prstGeom>
          <a:noFill/>
          <a:ln w="38100" cap="flat" cmpd="sng">
            <a:solidFill>
              <a:schemeClr val="dk1"/>
            </a:solidFill>
            <a:prstDash val="solid"/>
            <a:round/>
            <a:headEnd type="none" w="sm" len="sm"/>
            <a:tailEnd type="none" w="sm" len="sm"/>
          </a:ln>
        </p:spPr>
      </p:pic>
      <p:sp>
        <p:nvSpPr>
          <p:cNvPr id="162" name="Google Shape;162;p10"/>
          <p:cNvSpPr txBox="1">
            <a:spLocks noGrp="1"/>
          </p:cNvSpPr>
          <p:nvPr>
            <p:ph type="title"/>
          </p:nvPr>
        </p:nvSpPr>
        <p:spPr>
          <a:xfrm>
            <a:off x="2442592" y="2807803"/>
            <a:ext cx="4258816" cy="1143000"/>
          </a:xfrm>
          <a:prstGeom prst="rect">
            <a:avLst/>
          </a:prstGeom>
          <a:solidFill>
            <a:srgbClr val="F1EDA5"/>
          </a:solid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pic>
        <p:nvPicPr>
          <p:cNvPr id="93" name="Google Shape;93;p2" descr="E:\Ammara\Clevered\brochure\002.png"/>
          <p:cNvPicPr preferRelativeResize="0"/>
          <p:nvPr/>
        </p:nvPicPr>
        <p:blipFill rotWithShape="1">
          <a:blip r:embed="rId3">
            <a:alphaModFix/>
          </a:blip>
          <a:srcRect/>
          <a:stretch/>
        </p:blipFill>
        <p:spPr>
          <a:xfrm rot="5400000">
            <a:off x="-490242" y="-2705652"/>
            <a:ext cx="6957392" cy="12368697"/>
          </a:xfrm>
          <a:prstGeom prst="rect">
            <a:avLst/>
          </a:prstGeom>
          <a:noFill/>
          <a:ln>
            <a:noFill/>
          </a:ln>
        </p:spPr>
      </p:pic>
      <p:sp>
        <p:nvSpPr>
          <p:cNvPr id="94" name="Google Shape;94;p2"/>
          <p:cNvSpPr/>
          <p:nvPr/>
        </p:nvSpPr>
        <p:spPr>
          <a:xfrm>
            <a:off x="1835696" y="404664"/>
            <a:ext cx="5256584" cy="936104"/>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5" name="Google Shape;95;p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a:t>Table of Contents</a:t>
            </a:r>
            <a:endParaRPr/>
          </a:p>
        </p:txBody>
      </p:sp>
      <p:sp>
        <p:nvSpPr>
          <p:cNvPr id="96" name="Google Shape;96;p2"/>
          <p:cNvSpPr txBox="1">
            <a:spLocks noGrp="1"/>
          </p:cNvSpPr>
          <p:nvPr>
            <p:ph type="body" idx="1"/>
          </p:nvPr>
        </p:nvSpPr>
        <p:spPr>
          <a:xfrm>
            <a:off x="457200" y="2071678"/>
            <a:ext cx="8229600" cy="4525963"/>
          </a:xfrm>
          <a:prstGeom prst="rect">
            <a:avLst/>
          </a:prstGeom>
          <a:noFill/>
          <a:ln>
            <a:noFill/>
          </a:ln>
        </p:spPr>
        <p:txBody>
          <a:bodyPr spcFirstLastPara="1" wrap="square" lIns="91425" tIns="45700" rIns="91425" bIns="45700" anchor="t" anchorCtr="0">
            <a:normAutofit/>
          </a:bodyPr>
          <a:lstStyle/>
          <a:p>
            <a:pPr lvl="0" indent="-457200" algn="l" rtl="0">
              <a:spcBef>
                <a:spcPts val="0"/>
              </a:spcBef>
              <a:spcAft>
                <a:spcPts val="0"/>
              </a:spcAft>
              <a:buClr>
                <a:schemeClr val="lt1"/>
              </a:buClr>
              <a:buSzPts val="3200"/>
              <a:buFont typeface="Wingdings" panose="05000000000000000000" pitchFamily="2" charset="2"/>
              <a:buChar char="Ø"/>
            </a:pPr>
            <a:r>
              <a:rPr lang="en-IN" dirty="0">
                <a:solidFill>
                  <a:schemeClr val="lt1"/>
                </a:solidFill>
              </a:rPr>
              <a:t>Acknowledgment</a:t>
            </a:r>
          </a:p>
          <a:p>
            <a:pPr lvl="0" indent="-457200" algn="l" rtl="0">
              <a:spcBef>
                <a:spcPts val="0"/>
              </a:spcBef>
              <a:spcAft>
                <a:spcPts val="0"/>
              </a:spcAft>
              <a:buClr>
                <a:schemeClr val="lt1"/>
              </a:buClr>
              <a:buSzPts val="3200"/>
              <a:buFont typeface="Wingdings" panose="05000000000000000000" pitchFamily="2" charset="2"/>
              <a:buChar char="Ø"/>
            </a:pPr>
            <a:r>
              <a:rPr lang="en-IN" dirty="0">
                <a:solidFill>
                  <a:schemeClr val="lt1"/>
                </a:solidFill>
              </a:rPr>
              <a:t>About me </a:t>
            </a:r>
          </a:p>
          <a:p>
            <a:pPr lvl="0" indent="-457200" algn="l" rtl="0">
              <a:spcBef>
                <a:spcPts val="0"/>
              </a:spcBef>
              <a:spcAft>
                <a:spcPts val="0"/>
              </a:spcAft>
              <a:buClr>
                <a:schemeClr val="lt1"/>
              </a:buClr>
              <a:buSzPts val="3200"/>
              <a:buFont typeface="Wingdings" panose="05000000000000000000" pitchFamily="2" charset="2"/>
              <a:buChar char="Ø"/>
            </a:pPr>
            <a:r>
              <a:rPr lang="en-IN" dirty="0">
                <a:solidFill>
                  <a:schemeClr val="lt1"/>
                </a:solidFill>
              </a:rPr>
              <a:t>My journey in this internship</a:t>
            </a:r>
          </a:p>
          <a:p>
            <a:pPr lvl="0" indent="-457200" algn="l" rtl="0">
              <a:spcBef>
                <a:spcPts val="0"/>
              </a:spcBef>
              <a:spcAft>
                <a:spcPts val="0"/>
              </a:spcAft>
              <a:buClr>
                <a:schemeClr val="lt1"/>
              </a:buClr>
              <a:buSzPts val="3200"/>
              <a:buFont typeface="Wingdings" panose="05000000000000000000" pitchFamily="2" charset="2"/>
              <a:buChar char="Ø"/>
            </a:pPr>
            <a:r>
              <a:rPr lang="en-IN" dirty="0">
                <a:solidFill>
                  <a:schemeClr val="lt1"/>
                </a:solidFill>
              </a:rPr>
              <a:t>About the app </a:t>
            </a:r>
          </a:p>
          <a:p>
            <a:pPr lvl="0" indent="-457200" algn="l" rtl="0">
              <a:spcBef>
                <a:spcPts val="0"/>
              </a:spcBef>
              <a:spcAft>
                <a:spcPts val="0"/>
              </a:spcAft>
              <a:buClr>
                <a:schemeClr val="lt1"/>
              </a:buClr>
              <a:buSzPts val="3200"/>
              <a:buFont typeface="Wingdings" panose="05000000000000000000" pitchFamily="2" charset="2"/>
              <a:buChar char="Ø"/>
            </a:pPr>
            <a:r>
              <a:rPr lang="en-IN" dirty="0">
                <a:solidFill>
                  <a:schemeClr val="lt1"/>
                </a:solidFill>
              </a:rPr>
              <a:t>How to use the app</a:t>
            </a:r>
          </a:p>
          <a:p>
            <a:pPr lvl="0" indent="-457200" algn="l" rtl="0">
              <a:spcBef>
                <a:spcPts val="0"/>
              </a:spcBef>
              <a:spcAft>
                <a:spcPts val="0"/>
              </a:spcAft>
              <a:buClr>
                <a:schemeClr val="lt1"/>
              </a:buClr>
              <a:buSzPts val="3200"/>
              <a:buFont typeface="Wingdings" panose="05000000000000000000" pitchFamily="2" charset="2"/>
              <a:buChar char="Ø"/>
            </a:pPr>
            <a:r>
              <a:rPr lang="en-IN" dirty="0">
                <a:solidFill>
                  <a:schemeClr val="lt1"/>
                </a:solidFill>
              </a:rPr>
              <a:t>App GUI</a:t>
            </a:r>
          </a:p>
          <a:p>
            <a:pPr lvl="0" indent="-457200" algn="l" rtl="0">
              <a:spcBef>
                <a:spcPts val="0"/>
              </a:spcBef>
              <a:spcAft>
                <a:spcPts val="0"/>
              </a:spcAft>
              <a:buClr>
                <a:schemeClr val="lt1"/>
              </a:buClr>
              <a:buSzPts val="3200"/>
              <a:buFont typeface="Wingdings" panose="05000000000000000000" pitchFamily="2" charset="2"/>
              <a:buChar char="Ø"/>
            </a:pPr>
            <a:r>
              <a:rPr lang="en-IN" dirty="0">
                <a:solidFill>
                  <a:schemeClr val="lt1"/>
                </a:solidFill>
              </a:rPr>
              <a:t>Contact</a:t>
            </a:r>
          </a:p>
          <a:p>
            <a:pPr lvl="0" indent="-457200" algn="l" rtl="0">
              <a:spcBef>
                <a:spcPts val="0"/>
              </a:spcBef>
              <a:spcAft>
                <a:spcPts val="0"/>
              </a:spcAft>
              <a:buClr>
                <a:schemeClr val="lt1"/>
              </a:buClr>
              <a:buSzPts val="3200"/>
              <a:buFont typeface="Wingdings" panose="05000000000000000000" pitchFamily="2" charset="2"/>
              <a:buChar char="Ø"/>
            </a:pPr>
            <a:endParaRPr lang="en-IN" dirty="0">
              <a:solidFill>
                <a:schemeClr val="lt1"/>
              </a:solidFill>
            </a:endParaRPr>
          </a:p>
          <a:p>
            <a:pPr lvl="0" indent="-457200" algn="l" rtl="0">
              <a:spcBef>
                <a:spcPts val="0"/>
              </a:spcBef>
              <a:spcAft>
                <a:spcPts val="0"/>
              </a:spcAft>
              <a:buClr>
                <a:schemeClr val="lt1"/>
              </a:buClr>
              <a:buSzPts val="3200"/>
              <a:buFont typeface="Wingdings" panose="05000000000000000000" pitchFamily="2" charset="2"/>
              <a:buChar char="Ø"/>
            </a:pPr>
            <a:endParaRPr lang="en-IN" dirty="0">
              <a:solidFill>
                <a:schemeClr val="lt1"/>
              </a:solidFill>
            </a:endParaRPr>
          </a:p>
          <a:p>
            <a:pPr lvl="0" indent="-457200" algn="l" rtl="0">
              <a:spcBef>
                <a:spcPts val="0"/>
              </a:spcBef>
              <a:spcAft>
                <a:spcPts val="0"/>
              </a:spcAft>
              <a:buClr>
                <a:schemeClr val="lt1"/>
              </a:buClr>
              <a:buSzPts val="3200"/>
              <a:buFont typeface="Wingdings" panose="05000000000000000000" pitchFamily="2" charset="2"/>
              <a:buChar char="Ø"/>
            </a:pPr>
            <a:endParaRPr lang="en-IN" dirty="0">
              <a:solidFill>
                <a:schemeClr val="lt1"/>
              </a:solidFill>
            </a:endParaRPr>
          </a:p>
          <a:p>
            <a:pPr lvl="0" indent="-457200" algn="l" rtl="0">
              <a:spcBef>
                <a:spcPts val="0"/>
              </a:spcBef>
              <a:spcAft>
                <a:spcPts val="0"/>
              </a:spcAft>
              <a:buClr>
                <a:schemeClr val="lt1"/>
              </a:buClr>
              <a:buSzPts val="3200"/>
              <a:buFont typeface="Wingdings" panose="05000000000000000000" pitchFamily="2" charset="2"/>
              <a:buChar char="Ø"/>
            </a:pPr>
            <a:endParaRPr dirty="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pic>
        <p:nvPicPr>
          <p:cNvPr id="101" name="Google Shape;101;p3" descr="E:\Ammara\Clevered\brochure\002.png"/>
          <p:cNvPicPr preferRelativeResize="0"/>
          <p:nvPr/>
        </p:nvPicPr>
        <p:blipFill rotWithShape="1">
          <a:blip r:embed="rId3">
            <a:alphaModFix/>
          </a:blip>
          <a:srcRect/>
          <a:stretch/>
        </p:blipFill>
        <p:spPr>
          <a:xfrm rot="5400000">
            <a:off x="-490242" y="-2705652"/>
            <a:ext cx="6957392" cy="12368697"/>
          </a:xfrm>
          <a:prstGeom prst="rect">
            <a:avLst/>
          </a:prstGeom>
          <a:noFill/>
          <a:ln>
            <a:noFill/>
          </a:ln>
        </p:spPr>
      </p:pic>
      <p:sp>
        <p:nvSpPr>
          <p:cNvPr id="102" name="Google Shape;102;p3"/>
          <p:cNvSpPr/>
          <p:nvPr/>
        </p:nvSpPr>
        <p:spPr>
          <a:xfrm>
            <a:off x="1835696" y="404664"/>
            <a:ext cx="5256584" cy="936104"/>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3" name="Google Shape;103;p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a:t>Acknowledgements</a:t>
            </a:r>
            <a:endParaRPr/>
          </a:p>
        </p:txBody>
      </p:sp>
      <p:sp>
        <p:nvSpPr>
          <p:cNvPr id="104" name="Google Shape;104;p3"/>
          <p:cNvSpPr txBox="1">
            <a:spLocks noGrp="1"/>
          </p:cNvSpPr>
          <p:nvPr>
            <p:ph type="body" idx="1"/>
          </p:nvPr>
        </p:nvSpPr>
        <p:spPr>
          <a:xfrm>
            <a:off x="457200" y="2293497"/>
            <a:ext cx="8229600" cy="452596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lt1"/>
              </a:buClr>
              <a:buSzPts val="3200"/>
              <a:buChar char="•"/>
            </a:pPr>
            <a:r>
              <a:rPr lang="en-IN" dirty="0">
                <a:solidFill>
                  <a:schemeClr val="lt1"/>
                </a:solidFill>
              </a:rPr>
              <a:t>A small vote of thanks for all those who have helped me in this journey of App Development – first thanks to my parents , My  Mentor ,Mr. Avishek Das , Dr. Ken and My Friends who gave me ideas and different resources that I used.</a:t>
            </a:r>
            <a:endParaRPr dirty="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p4" descr="E:\Ammara\Clevered\brochure\002.png"/>
          <p:cNvPicPr preferRelativeResize="0"/>
          <p:nvPr/>
        </p:nvPicPr>
        <p:blipFill rotWithShape="1">
          <a:blip r:embed="rId3">
            <a:alphaModFix/>
          </a:blip>
          <a:srcRect/>
          <a:stretch/>
        </p:blipFill>
        <p:spPr>
          <a:xfrm rot="5400000">
            <a:off x="-519044" y="-2805045"/>
            <a:ext cx="6957392" cy="12368697"/>
          </a:xfrm>
          <a:prstGeom prst="rect">
            <a:avLst/>
          </a:prstGeom>
          <a:noFill/>
          <a:ln>
            <a:noFill/>
          </a:ln>
        </p:spPr>
      </p:pic>
      <p:sp>
        <p:nvSpPr>
          <p:cNvPr id="110" name="Google Shape;110;p4"/>
          <p:cNvSpPr/>
          <p:nvPr/>
        </p:nvSpPr>
        <p:spPr>
          <a:xfrm>
            <a:off x="1835696" y="404664"/>
            <a:ext cx="5256584" cy="936104"/>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1" name="Google Shape;111;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a:t>About Me..</a:t>
            </a:r>
            <a:endParaRPr/>
          </a:p>
        </p:txBody>
      </p:sp>
      <p:sp>
        <p:nvSpPr>
          <p:cNvPr id="112" name="Google Shape;112;p4"/>
          <p:cNvSpPr txBox="1">
            <a:spLocks noGrp="1"/>
          </p:cNvSpPr>
          <p:nvPr>
            <p:ph type="body" idx="1"/>
          </p:nvPr>
        </p:nvSpPr>
        <p:spPr>
          <a:xfrm>
            <a:off x="457200" y="1791669"/>
            <a:ext cx="3686172" cy="452596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lt1"/>
              </a:buClr>
              <a:buSzPts val="3200"/>
              <a:buChar char="•"/>
            </a:pPr>
            <a:r>
              <a:rPr lang="en-IN">
                <a:solidFill>
                  <a:schemeClr val="lt1"/>
                </a:solidFill>
              </a:rPr>
              <a:t>Student’s Photograph</a:t>
            </a:r>
            <a:endParaRPr>
              <a:solidFill>
                <a:schemeClr val="lt1"/>
              </a:solidFill>
            </a:endParaRPr>
          </a:p>
        </p:txBody>
      </p:sp>
      <p:sp>
        <p:nvSpPr>
          <p:cNvPr id="113" name="Google Shape;113;p4"/>
          <p:cNvSpPr txBox="1"/>
          <p:nvPr/>
        </p:nvSpPr>
        <p:spPr>
          <a:xfrm>
            <a:off x="4690191" y="1791668"/>
            <a:ext cx="4453809" cy="5066332"/>
          </a:xfrm>
          <a:prstGeom prst="rect">
            <a:avLst/>
          </a:prstGeom>
          <a:noFill/>
          <a:ln>
            <a:noFill/>
          </a:ln>
        </p:spPr>
        <p:txBody>
          <a:bodyPr spcFirstLastPara="1" wrap="square" lIns="91425" tIns="45700" rIns="91425" bIns="45700" anchor="t" anchorCtr="0">
            <a:normAutofit/>
          </a:bodyPr>
          <a:lstStyle/>
          <a:p>
            <a:pPr marR="0" lvl="0" algn="l" rtl="0">
              <a:lnSpc>
                <a:spcPct val="100000"/>
              </a:lnSpc>
              <a:spcBef>
                <a:spcPts val="0"/>
              </a:spcBef>
              <a:spcAft>
                <a:spcPts val="0"/>
              </a:spcAft>
              <a:buClr>
                <a:schemeClr val="lt1"/>
              </a:buClr>
              <a:buSzPts val="3200"/>
            </a:pPr>
            <a:r>
              <a:rPr lang="en-IN" sz="3200" b="0" i="0" u="none" strike="noStrike" cap="none" dirty="0">
                <a:solidFill>
                  <a:schemeClr val="lt1"/>
                </a:solidFill>
                <a:latin typeface="Calibri"/>
                <a:ea typeface="Calibri"/>
                <a:cs typeface="Calibri"/>
                <a:sym typeface="Calibri"/>
              </a:rPr>
              <a:t>Introduction</a:t>
            </a:r>
            <a:r>
              <a:rPr lang="en-IN" sz="3200" dirty="0">
                <a:solidFill>
                  <a:schemeClr val="lt1"/>
                </a:solidFill>
                <a:latin typeface="Calibri"/>
                <a:ea typeface="Calibri"/>
                <a:cs typeface="Calibri"/>
                <a:sym typeface="Calibri"/>
              </a:rPr>
              <a:t> :</a:t>
            </a:r>
          </a:p>
          <a:p>
            <a:pPr marR="0" lvl="0" algn="l" rtl="0">
              <a:lnSpc>
                <a:spcPct val="100000"/>
              </a:lnSpc>
              <a:spcBef>
                <a:spcPts val="0"/>
              </a:spcBef>
              <a:spcAft>
                <a:spcPts val="0"/>
              </a:spcAft>
              <a:buClr>
                <a:schemeClr val="lt1"/>
              </a:buClr>
              <a:buSzPts val="3200"/>
            </a:pPr>
            <a:r>
              <a:rPr lang="en-IN" sz="3200" b="0" i="0" u="none" strike="noStrike" cap="none" dirty="0">
                <a:solidFill>
                  <a:schemeClr val="lt1"/>
                </a:solidFill>
                <a:latin typeface="Calibri"/>
                <a:ea typeface="Calibri"/>
                <a:cs typeface="Calibri"/>
                <a:sym typeface="Calibri"/>
              </a:rPr>
              <a:t>My name is Pratham Saxena , currently studying in 12</a:t>
            </a:r>
            <a:r>
              <a:rPr lang="en-IN" sz="3200" b="0" i="0" u="none" strike="noStrike" cap="none" baseline="30000" dirty="0">
                <a:solidFill>
                  <a:schemeClr val="lt1"/>
                </a:solidFill>
                <a:latin typeface="Calibri"/>
                <a:ea typeface="Calibri"/>
                <a:cs typeface="Calibri"/>
                <a:sym typeface="Calibri"/>
              </a:rPr>
              <a:t>th</a:t>
            </a:r>
            <a:r>
              <a:rPr lang="en-IN" sz="3200" b="0" i="0" u="none" strike="noStrike" cap="none" dirty="0">
                <a:solidFill>
                  <a:schemeClr val="lt1"/>
                </a:solidFill>
                <a:latin typeface="Calibri"/>
                <a:ea typeface="Calibri"/>
                <a:cs typeface="Calibri"/>
                <a:sym typeface="Calibri"/>
              </a:rPr>
              <a:t> grade,</a:t>
            </a:r>
          </a:p>
          <a:p>
            <a:pPr marR="0" lvl="0" algn="l" rtl="0">
              <a:lnSpc>
                <a:spcPct val="100000"/>
              </a:lnSpc>
              <a:spcBef>
                <a:spcPts val="0"/>
              </a:spcBef>
              <a:spcAft>
                <a:spcPts val="0"/>
              </a:spcAft>
              <a:buClr>
                <a:schemeClr val="lt1"/>
              </a:buClr>
              <a:buSzPts val="3200"/>
            </a:pPr>
            <a:r>
              <a:rPr lang="en-IN" sz="3200" dirty="0">
                <a:solidFill>
                  <a:schemeClr val="lt1"/>
                </a:solidFill>
                <a:latin typeface="Calibri"/>
                <a:ea typeface="Calibri"/>
                <a:cs typeface="Calibri"/>
                <a:sym typeface="Calibri"/>
              </a:rPr>
              <a:t>My reason to be a part of this journey is the curiosity I desire for this</a:t>
            </a:r>
            <a:r>
              <a:rPr lang="en-IN" sz="3200" b="0" i="0" u="none" strike="noStrike" cap="none" dirty="0">
                <a:solidFill>
                  <a:schemeClr val="lt1"/>
                </a:solidFill>
                <a:latin typeface="Calibri"/>
                <a:ea typeface="Calibri"/>
                <a:cs typeface="Calibri"/>
                <a:sym typeface="Calibri"/>
              </a:rPr>
              <a:t> particular field.</a:t>
            </a:r>
            <a:endParaRPr sz="3200" b="0" i="0" u="none" strike="noStrike" cap="none" dirty="0">
              <a:solidFill>
                <a:schemeClr val="lt1"/>
              </a:solidFill>
              <a:latin typeface="Calibri"/>
              <a:ea typeface="Calibri"/>
              <a:cs typeface="Calibri"/>
              <a:sym typeface="Calibri"/>
            </a:endParaRPr>
          </a:p>
        </p:txBody>
      </p:sp>
      <p:sp>
        <p:nvSpPr>
          <p:cNvPr id="114" name="Google Shape;114;p4"/>
          <p:cNvSpPr/>
          <p:nvPr/>
        </p:nvSpPr>
        <p:spPr>
          <a:xfrm>
            <a:off x="0" y="3118546"/>
            <a:ext cx="4232991" cy="3464816"/>
          </a:xfrm>
          <a:prstGeom prst="rect">
            <a:avLst/>
          </a:prstGeom>
          <a:solidFill>
            <a:schemeClr val="lt1"/>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 name="Picture 2" descr="A young person in a suit and tie&#10;&#10;AI-generated content may be incorrect.">
            <a:extLst>
              <a:ext uri="{FF2B5EF4-FFF2-40B4-BE49-F238E27FC236}">
                <a16:creationId xmlns:a16="http://schemas.microsoft.com/office/drawing/2014/main" id="{C604FA3E-34E3-5175-334A-8C5911D91D35}"/>
              </a:ext>
            </a:extLst>
          </p:cNvPr>
          <p:cNvPicPr>
            <a:picLocks noChangeAspect="1"/>
          </p:cNvPicPr>
          <p:nvPr/>
        </p:nvPicPr>
        <p:blipFill>
          <a:blip r:embed="rId4"/>
          <a:stretch>
            <a:fillRect/>
          </a:stretch>
        </p:blipFill>
        <p:spPr>
          <a:xfrm>
            <a:off x="0" y="3118988"/>
            <a:ext cx="4232991" cy="346481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Google Shape;119;p5" descr="E:\Ammara\Clevered\brochure\002.png"/>
          <p:cNvPicPr preferRelativeResize="0"/>
          <p:nvPr/>
        </p:nvPicPr>
        <p:blipFill rotWithShape="1">
          <a:blip r:embed="rId3">
            <a:alphaModFix/>
          </a:blip>
          <a:srcRect/>
          <a:stretch/>
        </p:blipFill>
        <p:spPr>
          <a:xfrm rot="5400000">
            <a:off x="-489432" y="-2805045"/>
            <a:ext cx="6957392" cy="12368697"/>
          </a:xfrm>
          <a:prstGeom prst="rect">
            <a:avLst/>
          </a:prstGeom>
          <a:noFill/>
          <a:ln>
            <a:noFill/>
          </a:ln>
        </p:spPr>
      </p:pic>
      <p:sp>
        <p:nvSpPr>
          <p:cNvPr id="120" name="Google Shape;120;p5"/>
          <p:cNvSpPr/>
          <p:nvPr/>
        </p:nvSpPr>
        <p:spPr>
          <a:xfrm>
            <a:off x="755576" y="404553"/>
            <a:ext cx="7632848" cy="936104"/>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1" name="Google Shape;121;p5"/>
          <p:cNvSpPr txBox="1">
            <a:spLocks noGrp="1"/>
          </p:cNvSpPr>
          <p:nvPr>
            <p:ph type="title"/>
          </p:nvPr>
        </p:nvSpPr>
        <p:spPr>
          <a:xfrm>
            <a:off x="755575" y="481550"/>
            <a:ext cx="7931100" cy="789466"/>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60"/>
              <a:buFont typeface="Calibri"/>
              <a:buNone/>
            </a:pPr>
            <a:r>
              <a:rPr lang="en-IN" sz="3759" dirty="0"/>
              <a:t>About My Internship Journey with </a:t>
            </a:r>
            <a:r>
              <a:rPr lang="en-IN" sz="3759" dirty="0" err="1"/>
              <a:t>Clevered</a:t>
            </a:r>
            <a:r>
              <a:rPr lang="en-IN" sz="3759" dirty="0"/>
              <a:t>..</a:t>
            </a:r>
            <a:endParaRPr sz="3759" dirty="0"/>
          </a:p>
        </p:txBody>
      </p:sp>
      <p:sp>
        <p:nvSpPr>
          <p:cNvPr id="123" name="Google Shape;123;p5"/>
          <p:cNvSpPr txBox="1"/>
          <p:nvPr/>
        </p:nvSpPr>
        <p:spPr>
          <a:xfrm>
            <a:off x="2221992" y="1606313"/>
            <a:ext cx="6922008" cy="5251688"/>
          </a:xfrm>
          <a:prstGeom prst="rect">
            <a:avLst/>
          </a:prstGeom>
          <a:noFill/>
          <a:ln>
            <a:noFill/>
          </a:ln>
        </p:spPr>
        <p:txBody>
          <a:bodyPr spcFirstLastPara="1" wrap="square" lIns="91425" tIns="45700" rIns="91425" bIns="45700" anchor="t" anchorCtr="0">
            <a:normAutofit/>
          </a:bodyPr>
          <a:lstStyle/>
          <a:p>
            <a:pPr marL="342900" marR="0" lvl="0" indent="-342900" algn="l" rtl="0">
              <a:lnSpc>
                <a:spcPct val="100000"/>
              </a:lnSpc>
              <a:spcBef>
                <a:spcPts val="0"/>
              </a:spcBef>
              <a:spcAft>
                <a:spcPts val="0"/>
              </a:spcAft>
              <a:buClr>
                <a:schemeClr val="lt1"/>
              </a:buClr>
              <a:buSzPts val="3200"/>
              <a:buFont typeface="Arial"/>
              <a:buChar char="•"/>
            </a:pPr>
            <a:r>
              <a:rPr lang="en-US" sz="3200" b="0" i="0" u="none" strike="noStrike" cap="none" dirty="0">
                <a:solidFill>
                  <a:schemeClr val="lt1"/>
                </a:solidFill>
                <a:latin typeface="Calibri"/>
                <a:ea typeface="Calibri"/>
                <a:cs typeface="Calibri"/>
                <a:sym typeface="Calibri"/>
              </a:rPr>
              <a:t>My journey with </a:t>
            </a:r>
            <a:r>
              <a:rPr lang="en-US" sz="3200" b="0" i="0" u="none" strike="noStrike" cap="none" dirty="0" err="1">
                <a:solidFill>
                  <a:schemeClr val="lt1"/>
                </a:solidFill>
                <a:latin typeface="Calibri"/>
                <a:ea typeface="Calibri"/>
                <a:cs typeface="Calibri"/>
                <a:sym typeface="Calibri"/>
              </a:rPr>
              <a:t>Clevered</a:t>
            </a:r>
            <a:r>
              <a:rPr lang="en-US" sz="3200" b="0" i="0" u="none" strike="noStrike" cap="none" dirty="0">
                <a:solidFill>
                  <a:schemeClr val="lt1"/>
                </a:solidFill>
                <a:latin typeface="Calibri"/>
                <a:ea typeface="Calibri"/>
                <a:cs typeface="Calibri"/>
                <a:sym typeface="Calibri"/>
              </a:rPr>
              <a:t> has been one of the best things, the whole journey was filled with interesting topics , new things to learn , how different thing work which are in our surroundings , I just so wish all my future have the same help and support that </a:t>
            </a:r>
            <a:r>
              <a:rPr lang="en-US" sz="3200" b="0" i="0" u="none" strike="noStrike" cap="none" dirty="0" err="1">
                <a:solidFill>
                  <a:schemeClr val="lt1"/>
                </a:solidFill>
                <a:latin typeface="Calibri"/>
                <a:ea typeface="Calibri"/>
                <a:cs typeface="Calibri"/>
                <a:sym typeface="Calibri"/>
              </a:rPr>
              <a:t>clevered</a:t>
            </a:r>
            <a:r>
              <a:rPr lang="en-US" sz="3200" b="0" i="0" u="none" strike="noStrike" cap="none" dirty="0">
                <a:solidFill>
                  <a:schemeClr val="lt1"/>
                </a:solidFill>
                <a:latin typeface="Calibri"/>
                <a:ea typeface="Calibri"/>
                <a:cs typeface="Calibri"/>
                <a:sym typeface="Calibri"/>
              </a:rPr>
              <a:t> has given me</a:t>
            </a:r>
            <a:endParaRPr sz="3200" b="0" i="0" u="none" strike="noStrike" cap="none" dirty="0">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6" descr="E:\Ammara\Clevered\brochure\002.png"/>
          <p:cNvPicPr preferRelativeResize="0"/>
          <p:nvPr/>
        </p:nvPicPr>
        <p:blipFill rotWithShape="1">
          <a:blip r:embed="rId3">
            <a:alphaModFix/>
          </a:blip>
          <a:srcRect/>
          <a:stretch/>
        </p:blipFill>
        <p:spPr>
          <a:xfrm rot="5400000">
            <a:off x="-489432" y="-2805045"/>
            <a:ext cx="6957392" cy="12368697"/>
          </a:xfrm>
          <a:prstGeom prst="rect">
            <a:avLst/>
          </a:prstGeom>
          <a:noFill/>
          <a:ln>
            <a:noFill/>
          </a:ln>
        </p:spPr>
      </p:pic>
      <p:sp>
        <p:nvSpPr>
          <p:cNvPr id="129" name="Google Shape;129;p6"/>
          <p:cNvSpPr/>
          <p:nvPr/>
        </p:nvSpPr>
        <p:spPr>
          <a:xfrm>
            <a:off x="1835696" y="404664"/>
            <a:ext cx="5256584" cy="936104"/>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0" name="Google Shape;130;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dirty="0"/>
              <a:t>About App..</a:t>
            </a:r>
            <a:endParaRPr dirty="0"/>
          </a:p>
        </p:txBody>
      </p:sp>
      <p:sp>
        <p:nvSpPr>
          <p:cNvPr id="132" name="Google Shape;132;p6"/>
          <p:cNvSpPr txBox="1"/>
          <p:nvPr/>
        </p:nvSpPr>
        <p:spPr>
          <a:xfrm>
            <a:off x="2249424" y="1417638"/>
            <a:ext cx="6894576" cy="5440362"/>
          </a:xfrm>
          <a:prstGeom prst="rect">
            <a:avLst/>
          </a:prstGeom>
          <a:noFill/>
          <a:ln>
            <a:noFill/>
          </a:ln>
        </p:spPr>
        <p:txBody>
          <a:bodyPr spcFirstLastPara="1" wrap="square" lIns="91425" tIns="45700" rIns="91425" bIns="45700" anchor="t" anchorCtr="0">
            <a:normAutofit lnSpcReduction="10000"/>
          </a:bodyPr>
          <a:lstStyle/>
          <a:p>
            <a:pPr lvl="0">
              <a:buClr>
                <a:schemeClr val="lt1"/>
              </a:buClr>
              <a:buSzPts val="3200"/>
            </a:pPr>
            <a:r>
              <a:rPr lang="en-US" b="1" dirty="0"/>
              <a:t>The License Plate Detection and Recognition Application is a computer vision–based tool designed to automatically identify and extract vehicle license plate numbers from uploaded images. Built using Python, OpenCV, </a:t>
            </a:r>
            <a:r>
              <a:rPr lang="en-US" b="1" dirty="0" err="1"/>
              <a:t>Tkinter</a:t>
            </a:r>
            <a:r>
              <a:rPr lang="en-US" b="1" dirty="0"/>
              <a:t>, and Tesseract OCR, the application combines image processing and machine learning techniques to provide a seamless and interactive user experience.</a:t>
            </a:r>
            <a:br>
              <a:rPr lang="en-US" sz="3200" dirty="0"/>
            </a:br>
            <a:br>
              <a:rPr lang="en-US" sz="3200" dirty="0"/>
            </a:br>
            <a:r>
              <a:rPr lang="en-US" b="1" dirty="0"/>
              <a:t>The process begins when the user uploads an image of a vehicle through the </a:t>
            </a:r>
            <a:r>
              <a:rPr lang="en-US" b="1" dirty="0" err="1"/>
              <a:t>Tkinter</a:t>
            </a:r>
            <a:r>
              <a:rPr lang="en-US" b="1" dirty="0"/>
              <a:t> interface. The application first applies preprocessing steps, such as grayscale conversion, bilateral filtering, and edge detection, to enhance important details while reducing noise. Contour detection is then performed to locate rectangular shapes in the image, which are further analyzed to identify the license plate region. Once the plate is detected, the application highlights it on the image and crops the relevant area.</a:t>
            </a:r>
            <a:br>
              <a:rPr lang="en-US" sz="3200" dirty="0"/>
            </a:br>
            <a:br>
              <a:rPr lang="en-US" sz="3200" dirty="0"/>
            </a:br>
            <a:r>
              <a:rPr lang="en-US" b="1" dirty="0"/>
              <a:t>The cropped region is passed to Tesseract OCR, an open-source text recognition engine, which extracts the alphanumeric characters from the plate. The recognized license number is then displayed clearly within the interface alongside the processed image.</a:t>
            </a:r>
            <a:br>
              <a:rPr lang="en-US" sz="3200" dirty="0"/>
            </a:br>
            <a:br>
              <a:rPr lang="en-US" sz="3200" dirty="0"/>
            </a:br>
            <a:r>
              <a:rPr lang="en-US" b="1" dirty="0"/>
              <a:t>This tool can be adapted for multiple real-world use cases, including automated parking systems, traffic surveillance, toll collection, and vehicle tracking. It demonstrates the practical integration of computer vision and OCR in solving everyday challenges in transportation and security.</a:t>
            </a:r>
            <a:endParaRPr sz="3200" b="0" i="0" u="none" strike="noStrike" cap="none" dirty="0">
              <a:solidFill>
                <a:schemeClr val="lt1"/>
              </a:solidFill>
              <a:latin typeface="Calibri"/>
              <a:ea typeface="Calibri"/>
              <a:cs typeface="Calibri"/>
              <a:sym typeface="Calibri"/>
            </a:endParaRPr>
          </a:p>
        </p:txBody>
      </p:sp>
      <p:pic>
        <p:nvPicPr>
          <p:cNvPr id="3" name="Picture 2" descr="A screen shot of a computer&#10;&#10;AI-generated content may be incorrect.">
            <a:extLst>
              <a:ext uri="{FF2B5EF4-FFF2-40B4-BE49-F238E27FC236}">
                <a16:creationId xmlns:a16="http://schemas.microsoft.com/office/drawing/2014/main" id="{582CDE45-956B-E41D-6E8E-D9567FDBB30A}"/>
              </a:ext>
            </a:extLst>
          </p:cNvPr>
          <p:cNvPicPr>
            <a:picLocks noChangeAspect="1"/>
          </p:cNvPicPr>
          <p:nvPr/>
        </p:nvPicPr>
        <p:blipFill>
          <a:blip r:embed="rId4"/>
          <a:stretch>
            <a:fillRect/>
          </a:stretch>
        </p:blipFill>
        <p:spPr>
          <a:xfrm>
            <a:off x="-2766967" y="1681640"/>
            <a:ext cx="4816939" cy="430590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pic>
        <p:nvPicPr>
          <p:cNvPr id="137" name="Google Shape;137;p7" descr="E:\Ammara\Clevered\brochure\002.png"/>
          <p:cNvPicPr preferRelativeResize="0"/>
          <p:nvPr/>
        </p:nvPicPr>
        <p:blipFill rotWithShape="1">
          <a:blip r:embed="rId3">
            <a:alphaModFix/>
          </a:blip>
          <a:srcRect/>
          <a:stretch/>
        </p:blipFill>
        <p:spPr>
          <a:xfrm rot="5400000">
            <a:off x="-489432" y="-2805045"/>
            <a:ext cx="6957392" cy="12368697"/>
          </a:xfrm>
          <a:prstGeom prst="rect">
            <a:avLst/>
          </a:prstGeom>
          <a:noFill/>
          <a:ln>
            <a:noFill/>
          </a:ln>
        </p:spPr>
      </p:pic>
      <p:sp>
        <p:nvSpPr>
          <p:cNvPr id="138" name="Google Shape;138;p7"/>
          <p:cNvSpPr/>
          <p:nvPr/>
        </p:nvSpPr>
        <p:spPr>
          <a:xfrm>
            <a:off x="1691680" y="2780928"/>
            <a:ext cx="5760640" cy="936104"/>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9" name="Google Shape;139;p7"/>
          <p:cNvSpPr txBox="1">
            <a:spLocks noGrp="1"/>
          </p:cNvSpPr>
          <p:nvPr>
            <p:ph type="title"/>
          </p:nvPr>
        </p:nvSpPr>
        <p:spPr>
          <a:xfrm>
            <a:off x="457200" y="2643182"/>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IN"/>
              <a:t>How do I use the App?</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8" descr="E:\Ammara\Clevered\brochure\002.png"/>
          <p:cNvPicPr preferRelativeResize="0"/>
          <p:nvPr/>
        </p:nvPicPr>
        <p:blipFill rotWithShape="1">
          <a:blip r:embed="rId3">
            <a:alphaModFix/>
          </a:blip>
          <a:srcRect/>
          <a:stretch/>
        </p:blipFill>
        <p:spPr>
          <a:xfrm rot="5400000">
            <a:off x="-489432" y="-2805045"/>
            <a:ext cx="6957392" cy="12368697"/>
          </a:xfrm>
          <a:prstGeom prst="rect">
            <a:avLst/>
          </a:prstGeom>
          <a:noFill/>
          <a:ln w="28575" cap="flat" cmpd="sng">
            <a:solidFill>
              <a:schemeClr val="dk1"/>
            </a:solidFill>
            <a:prstDash val="solid"/>
            <a:round/>
            <a:headEnd type="none" w="sm" len="sm"/>
            <a:tailEnd type="none" w="sm" len="sm"/>
          </a:ln>
        </p:spPr>
      </p:pic>
      <p:sp>
        <p:nvSpPr>
          <p:cNvPr id="145" name="Google Shape;145;p8"/>
          <p:cNvSpPr/>
          <p:nvPr/>
        </p:nvSpPr>
        <p:spPr>
          <a:xfrm>
            <a:off x="611560" y="140358"/>
            <a:ext cx="7920880" cy="1290871"/>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6" name="Google Shape;146;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62962"/>
              <a:buFont typeface="Calibri"/>
              <a:buNone/>
            </a:pPr>
            <a:r>
              <a:rPr lang="en-US" sz="2700" dirty="0"/>
              <a:t>App GUI screen 1</a:t>
            </a:r>
            <a:endParaRPr sz="2700" dirty="0"/>
          </a:p>
        </p:txBody>
      </p:sp>
      <p:pic>
        <p:nvPicPr>
          <p:cNvPr id="2" name="Picture 1">
            <a:extLst>
              <a:ext uri="{FF2B5EF4-FFF2-40B4-BE49-F238E27FC236}">
                <a16:creationId xmlns:a16="http://schemas.microsoft.com/office/drawing/2014/main" id="{C97D743A-6E94-AFE1-81C1-8304DB8403C9}"/>
              </a:ext>
            </a:extLst>
          </p:cNvPr>
          <p:cNvPicPr>
            <a:picLocks noChangeAspect="1"/>
          </p:cNvPicPr>
          <p:nvPr/>
        </p:nvPicPr>
        <p:blipFill>
          <a:blip r:embed="rId4"/>
          <a:stretch>
            <a:fillRect/>
          </a:stretch>
        </p:blipFill>
        <p:spPr>
          <a:xfrm>
            <a:off x="2044999" y="1999335"/>
            <a:ext cx="4816257" cy="430414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
          <a:extLst>
            <a:ext uri="{FF2B5EF4-FFF2-40B4-BE49-F238E27FC236}">
              <a16:creationId xmlns:a16="http://schemas.microsoft.com/office/drawing/2014/main" id="{0BF0EA9A-D231-DCBE-612F-AFC120FA9C71}"/>
            </a:ext>
          </a:extLst>
        </p:cNvPr>
        <p:cNvGrpSpPr/>
        <p:nvPr/>
      </p:nvGrpSpPr>
      <p:grpSpPr>
        <a:xfrm>
          <a:off x="0" y="0"/>
          <a:ext cx="0" cy="0"/>
          <a:chOff x="0" y="0"/>
          <a:chExt cx="0" cy="0"/>
        </a:xfrm>
      </p:grpSpPr>
      <p:pic>
        <p:nvPicPr>
          <p:cNvPr id="144" name="Google Shape;144;p8" descr="E:\Ammara\Clevered\brochure\002.png">
            <a:extLst>
              <a:ext uri="{FF2B5EF4-FFF2-40B4-BE49-F238E27FC236}">
                <a16:creationId xmlns:a16="http://schemas.microsoft.com/office/drawing/2014/main" id="{0CB82A03-F13A-9207-3C14-CD2610176A67}"/>
              </a:ext>
            </a:extLst>
          </p:cNvPr>
          <p:cNvPicPr preferRelativeResize="0"/>
          <p:nvPr/>
        </p:nvPicPr>
        <p:blipFill rotWithShape="1">
          <a:blip r:embed="rId3">
            <a:alphaModFix/>
          </a:blip>
          <a:srcRect/>
          <a:stretch/>
        </p:blipFill>
        <p:spPr>
          <a:xfrm rot="5400000">
            <a:off x="-489432" y="-2805045"/>
            <a:ext cx="6957392" cy="12368697"/>
          </a:xfrm>
          <a:prstGeom prst="rect">
            <a:avLst/>
          </a:prstGeom>
          <a:noFill/>
          <a:ln w="28575" cap="flat" cmpd="sng">
            <a:solidFill>
              <a:schemeClr val="dk1"/>
            </a:solidFill>
            <a:prstDash val="solid"/>
            <a:round/>
            <a:headEnd type="none" w="sm" len="sm"/>
            <a:tailEnd type="none" w="sm" len="sm"/>
          </a:ln>
        </p:spPr>
      </p:pic>
      <p:sp>
        <p:nvSpPr>
          <p:cNvPr id="145" name="Google Shape;145;p8">
            <a:extLst>
              <a:ext uri="{FF2B5EF4-FFF2-40B4-BE49-F238E27FC236}">
                <a16:creationId xmlns:a16="http://schemas.microsoft.com/office/drawing/2014/main" id="{DC6AFE7D-4BA7-2BB1-518F-698CFB07ADD1}"/>
              </a:ext>
            </a:extLst>
          </p:cNvPr>
          <p:cNvSpPr/>
          <p:nvPr/>
        </p:nvSpPr>
        <p:spPr>
          <a:xfrm>
            <a:off x="611560" y="140358"/>
            <a:ext cx="7920880" cy="1290871"/>
          </a:xfrm>
          <a:prstGeom prst="rect">
            <a:avLst/>
          </a:prstGeom>
          <a:solidFill>
            <a:srgbClr val="F1EDA5"/>
          </a:solidFill>
          <a:ln w="25400" cap="flat" cmpd="sng">
            <a:solidFill>
              <a:srgbClr val="F1ED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6" name="Google Shape;146;p8">
            <a:extLst>
              <a:ext uri="{FF2B5EF4-FFF2-40B4-BE49-F238E27FC236}">
                <a16:creationId xmlns:a16="http://schemas.microsoft.com/office/drawing/2014/main" id="{7BB3C43F-884C-18CA-F10F-B35E259E2BCF}"/>
              </a:ext>
            </a:extLst>
          </p:cNvPr>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ct val="162962"/>
              <a:buFont typeface="Calibri"/>
              <a:buNone/>
            </a:pPr>
            <a:r>
              <a:rPr lang="en-US" sz="2700" dirty="0"/>
              <a:t>App GUI screen 2</a:t>
            </a:r>
            <a:endParaRPr sz="2700" dirty="0"/>
          </a:p>
        </p:txBody>
      </p:sp>
      <p:sp>
        <p:nvSpPr>
          <p:cNvPr id="3" name="AutoShape 2">
            <a:extLst>
              <a:ext uri="{FF2B5EF4-FFF2-40B4-BE49-F238E27FC236}">
                <a16:creationId xmlns:a16="http://schemas.microsoft.com/office/drawing/2014/main" id="{CFCFA150-2D5D-AAC1-EDA5-767C8B4D457D}"/>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6557A060-F3FF-EA5F-EE12-75BF25E986DB}"/>
              </a:ext>
            </a:extLst>
          </p:cNvPr>
          <p:cNvPicPr>
            <a:picLocks noChangeAspect="1"/>
          </p:cNvPicPr>
          <p:nvPr/>
        </p:nvPicPr>
        <p:blipFill>
          <a:blip r:embed="rId4"/>
          <a:srcRect l="5200" t="23862" r="2177" b="32600"/>
          <a:stretch>
            <a:fillRect/>
          </a:stretch>
        </p:blipFill>
        <p:spPr>
          <a:xfrm>
            <a:off x="2075688" y="2496312"/>
            <a:ext cx="5111496" cy="2688336"/>
          </a:xfrm>
          <a:prstGeom prst="rect">
            <a:avLst/>
          </a:prstGeom>
        </p:spPr>
      </p:pic>
    </p:spTree>
    <p:extLst>
      <p:ext uri="{BB962C8B-B14F-4D97-AF65-F5344CB8AC3E}">
        <p14:creationId xmlns:p14="http://schemas.microsoft.com/office/powerpoint/2010/main" val="416402952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475</Words>
  <Application>Microsoft Office PowerPoint</Application>
  <PresentationFormat>On-screen Show (4:3)</PresentationFormat>
  <Paragraphs>33</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Wingdings</vt:lpstr>
      <vt:lpstr>Office Theme</vt:lpstr>
      <vt:lpstr>NUMBER PLATE DECTION OF A CAR</vt:lpstr>
      <vt:lpstr>Table of Contents</vt:lpstr>
      <vt:lpstr>Acknowledgements</vt:lpstr>
      <vt:lpstr>About Me..</vt:lpstr>
      <vt:lpstr>About My Internship Journey with Clevered..</vt:lpstr>
      <vt:lpstr>About App..</vt:lpstr>
      <vt:lpstr>How do I use the App?</vt:lpstr>
      <vt:lpstr>App GUI screen 1</vt:lpstr>
      <vt:lpstr>App GUI screen 2</vt:lpstr>
      <vt:lpstr>App GUI screen 3</vt:lpstr>
      <vt:lpstr>App GUI screen 4</vt:lpstr>
      <vt:lpstr>Contact Person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Smita</dc:creator>
  <cp:lastModifiedBy>pratham saxena</cp:lastModifiedBy>
  <cp:revision>1</cp:revision>
  <dcterms:created xsi:type="dcterms:W3CDTF">2021-09-17T13:31:27Z</dcterms:created>
  <dcterms:modified xsi:type="dcterms:W3CDTF">2025-09-18T17:21:19Z</dcterms:modified>
</cp:coreProperties>
</file>